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6C59F-ADFC-484C-AAFC-A3FA85C94A36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DEA41-2F4B-4867-A229-B01ACE9B36E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869300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AE68-AC97-4D4C-8A42-1B539464B36D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718F0-42EB-434A-9CCA-88C2323526E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2389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8A7AF-1CF9-46C2-9A99-A40A53884400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76808-F6E4-466F-923B-D2322E2F72E1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90721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1BB88-A112-4884-9A45-7C8966C9BB5B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ABA9A-5C44-4191-A067-38FAE11F1BA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527256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F400E-9A11-48EF-BE96-45EE3B62140C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52594-B786-465A-A79F-97AD388E3A0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88049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23B41-853D-4CB7-9F70-44AA8AAA77B2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91B8F-B95C-4323-9F12-8D6AD1AA6797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80418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77D54-1344-47AC-B50A-EEA8B0913880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5B41F-C882-4221-BEE1-20A4CA5CB28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73880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DA5D1-F169-4A89-A731-B74C33147572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FF983-C743-4F0B-9FB7-465BECFBD49C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6156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BC239-0BE8-4219-912B-51FBC3DA850B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BD9D7-0C49-4E41-BEE2-85D11216E74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25064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59D46-3C12-47E2-B0AB-35E6BCF6D310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98131-86C6-461F-A7C9-B39C2FC0E22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42280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7D593-36AB-4D1B-8C91-AE5CE90A34B3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5574C-9C87-49C8-AB73-BCCAB9FC9F6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50188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E360CE-F48E-471C-BF61-658C06E76484}" type="datetimeFigureOut">
              <a:rPr lang="sr-Latn-CS"/>
              <a:pPr>
                <a:defRPr/>
              </a:pPr>
              <a:t>23.12.2014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456FD3-C759-4E73-8FE2-FFFD6FC40FE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13"/>
          <p:cNvSpPr/>
          <p:nvPr/>
        </p:nvSpPr>
        <p:spPr>
          <a:xfrm>
            <a:off x="1577975" y="5072063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Цеви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3" name="Rounded Rectangle 14"/>
          <p:cNvSpPr/>
          <p:nvPr/>
        </p:nvSpPr>
        <p:spPr>
          <a:xfrm>
            <a:off x="6119813" y="5072063"/>
            <a:ext cx="1657350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 err="1" smtClean="0">
                <a:solidFill>
                  <a:schemeClr val="tx1"/>
                </a:solidFill>
              </a:rPr>
              <a:t>Sn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4" name="Rounded Rectangle 15"/>
          <p:cNvSpPr/>
          <p:nvPr/>
        </p:nvSpPr>
        <p:spPr>
          <a:xfrm>
            <a:off x="1006475" y="5572125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dirty="0" err="1" smtClean="0">
                <a:solidFill>
                  <a:schemeClr val="tx1"/>
                </a:solidFill>
              </a:rPr>
              <a:t>Pb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5" name="Rounded Rectangle 16"/>
          <p:cNvSpPr/>
          <p:nvPr/>
        </p:nvSpPr>
        <p:spPr>
          <a:xfrm>
            <a:off x="6507163" y="5572125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Бронза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6" name="Rounded Rectangle 17"/>
          <p:cNvSpPr/>
          <p:nvPr/>
        </p:nvSpPr>
        <p:spPr>
          <a:xfrm>
            <a:off x="363538" y="6072188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Бронза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7" name="Rounded Rectangle 18"/>
          <p:cNvSpPr/>
          <p:nvPr/>
        </p:nvSpPr>
        <p:spPr>
          <a:xfrm>
            <a:off x="7007225" y="6072188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Легура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56" name="Rounded Rectangle 7"/>
          <p:cNvSpPr/>
          <p:nvPr/>
        </p:nvSpPr>
        <p:spPr>
          <a:xfrm>
            <a:off x="7007225" y="642938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Фолија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57" name="Rounded Rectangle 8"/>
          <p:cNvSpPr/>
          <p:nvPr/>
        </p:nvSpPr>
        <p:spPr>
          <a:xfrm>
            <a:off x="6507163" y="1143000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Столарија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58" name="Rounded Rectangle 9"/>
          <p:cNvSpPr/>
          <p:nvPr/>
        </p:nvSpPr>
        <p:spPr>
          <a:xfrm>
            <a:off x="6078538" y="1643063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Авион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73" name="Rounded Rectangle 3"/>
          <p:cNvSpPr/>
          <p:nvPr/>
        </p:nvSpPr>
        <p:spPr>
          <a:xfrm>
            <a:off x="363538" y="642938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Проводник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74" name="Rounded Rectangle 4"/>
          <p:cNvSpPr/>
          <p:nvPr/>
        </p:nvSpPr>
        <p:spPr>
          <a:xfrm>
            <a:off x="1006475" y="1143000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Бор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75" name="Rounded Rectangle 5"/>
          <p:cNvSpPr/>
          <p:nvPr/>
        </p:nvSpPr>
        <p:spPr>
          <a:xfrm>
            <a:off x="1577975" y="1643063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Жица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55" name="Rounded Rectangle 6"/>
          <p:cNvSpPr/>
          <p:nvPr/>
        </p:nvSpPr>
        <p:spPr>
          <a:xfrm>
            <a:off x="2220913" y="2143125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Месинг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59" name="Rounded Rectangle 10"/>
          <p:cNvSpPr/>
          <p:nvPr/>
        </p:nvSpPr>
        <p:spPr>
          <a:xfrm>
            <a:off x="5435600" y="2143125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err="1" smtClean="0">
                <a:solidFill>
                  <a:schemeClr val="tx1"/>
                </a:solidFill>
              </a:rPr>
              <a:t>Силумин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0" name="Rounded Rectangle 11"/>
          <p:cNvSpPr/>
          <p:nvPr/>
        </p:nvSpPr>
        <p:spPr>
          <a:xfrm>
            <a:off x="2220913" y="4572000"/>
            <a:ext cx="17065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Трепча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61" name="Rounded Rectangle 12"/>
          <p:cNvSpPr/>
          <p:nvPr/>
        </p:nvSpPr>
        <p:spPr>
          <a:xfrm>
            <a:off x="5435600" y="4572000"/>
            <a:ext cx="17065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chemeClr val="tx1"/>
                </a:solidFill>
              </a:rPr>
              <a:t>Лемљење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70" name="Rounded Rectangle 21"/>
          <p:cNvSpPr/>
          <p:nvPr/>
        </p:nvSpPr>
        <p:spPr>
          <a:xfrm>
            <a:off x="1712913" y="4000500"/>
            <a:ext cx="27098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rgbClr val="FF0000"/>
                </a:solidFill>
              </a:rPr>
              <a:t>ОЛОВО</a:t>
            </a:r>
            <a:endParaRPr lang="sr-Latn-CS" dirty="0">
              <a:solidFill>
                <a:srgbClr val="FF0000"/>
              </a:solidFill>
            </a:endParaRPr>
          </a:p>
        </p:txBody>
      </p:sp>
      <p:sp>
        <p:nvSpPr>
          <p:cNvPr id="71" name="Rounded Rectangle 22"/>
          <p:cNvSpPr/>
          <p:nvPr/>
        </p:nvSpPr>
        <p:spPr>
          <a:xfrm>
            <a:off x="4856163" y="4000500"/>
            <a:ext cx="2709862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rgbClr val="FF0000"/>
                </a:solidFill>
              </a:rPr>
              <a:t>КАЛАЈ</a:t>
            </a:r>
            <a:endParaRPr lang="sr-Latn-CS" dirty="0">
              <a:solidFill>
                <a:srgbClr val="FF0000"/>
              </a:solidFill>
            </a:endParaRPr>
          </a:p>
        </p:txBody>
      </p:sp>
      <p:sp>
        <p:nvSpPr>
          <p:cNvPr id="69" name="Rounded Rectangle 20"/>
          <p:cNvSpPr/>
          <p:nvPr/>
        </p:nvSpPr>
        <p:spPr>
          <a:xfrm>
            <a:off x="4927600" y="2714625"/>
            <a:ext cx="27098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rgbClr val="FF0000"/>
                </a:solidFill>
              </a:rPr>
              <a:t>АЛУМИНИЈУМ</a:t>
            </a:r>
            <a:endParaRPr lang="sr-Latn-CS" dirty="0">
              <a:solidFill>
                <a:srgbClr val="FF0000"/>
              </a:solidFill>
            </a:endParaRPr>
          </a:p>
        </p:txBody>
      </p:sp>
      <p:sp>
        <p:nvSpPr>
          <p:cNvPr id="68" name="Rounded Rectangle 19"/>
          <p:cNvSpPr/>
          <p:nvPr/>
        </p:nvSpPr>
        <p:spPr>
          <a:xfrm>
            <a:off x="1784350" y="2714625"/>
            <a:ext cx="270986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rgbClr val="FF0000"/>
                </a:solidFill>
              </a:rPr>
              <a:t>БАКАР</a:t>
            </a:r>
            <a:endParaRPr lang="sr-Latn-CS" dirty="0">
              <a:solidFill>
                <a:srgbClr val="FF0000"/>
              </a:solidFill>
            </a:endParaRPr>
          </a:p>
        </p:txBody>
      </p:sp>
      <p:sp>
        <p:nvSpPr>
          <p:cNvPr id="72" name="Rounded Rectangle 23"/>
          <p:cNvSpPr/>
          <p:nvPr/>
        </p:nvSpPr>
        <p:spPr>
          <a:xfrm>
            <a:off x="1638300" y="3357563"/>
            <a:ext cx="6323013" cy="428625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dirty="0" smtClean="0">
                <a:solidFill>
                  <a:srgbClr val="FF0000"/>
                </a:solidFill>
              </a:rPr>
              <a:t>ОБОЈЕНИ МЕТАЛИ</a:t>
            </a:r>
            <a:endParaRPr lang="sr-Latn-CS" dirty="0">
              <a:solidFill>
                <a:srgbClr val="FF0000"/>
              </a:solidFill>
            </a:endParaRPr>
          </a:p>
        </p:txBody>
      </p:sp>
      <p:sp>
        <p:nvSpPr>
          <p:cNvPr id="44" name="Rounded Rectangle 3"/>
          <p:cNvSpPr/>
          <p:nvPr/>
        </p:nvSpPr>
        <p:spPr>
          <a:xfrm>
            <a:off x="363997" y="642918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45" name="Rounded Rectangle 4"/>
          <p:cNvSpPr/>
          <p:nvPr/>
        </p:nvSpPr>
        <p:spPr>
          <a:xfrm>
            <a:off x="1006939" y="1142984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46" name="Rounded Rectangle 5"/>
          <p:cNvSpPr/>
          <p:nvPr/>
        </p:nvSpPr>
        <p:spPr>
          <a:xfrm>
            <a:off x="1578443" y="1643050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47" name="Rounded Rectangle 6"/>
          <p:cNvSpPr/>
          <p:nvPr/>
        </p:nvSpPr>
        <p:spPr>
          <a:xfrm>
            <a:off x="2221385" y="2143116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48" name="Rounded Rectangle 7"/>
          <p:cNvSpPr/>
          <p:nvPr/>
        </p:nvSpPr>
        <p:spPr>
          <a:xfrm>
            <a:off x="6927743" y="642918"/>
            <a:ext cx="1777401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B</a:t>
            </a:r>
            <a:r>
              <a:rPr lang="sr-Latn-C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9" name="Rounded Rectangle 8"/>
          <p:cNvSpPr/>
          <p:nvPr/>
        </p:nvSpPr>
        <p:spPr>
          <a:xfrm>
            <a:off x="6507665" y="1142984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B</a:t>
            </a:r>
            <a:r>
              <a:rPr lang="sr-Latn-C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0" name="Rounded Rectangle 9"/>
          <p:cNvSpPr/>
          <p:nvPr/>
        </p:nvSpPr>
        <p:spPr>
          <a:xfrm>
            <a:off x="6079037" y="1643050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B</a:t>
            </a:r>
            <a:r>
              <a:rPr lang="sr-Latn-C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1" name="Rounded Rectangle 10"/>
          <p:cNvSpPr/>
          <p:nvPr/>
        </p:nvSpPr>
        <p:spPr>
          <a:xfrm>
            <a:off x="5436095" y="2143116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B</a:t>
            </a:r>
            <a:r>
              <a:rPr lang="sr-Latn-C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2" name="Rounded Rectangle 19"/>
          <p:cNvSpPr/>
          <p:nvPr/>
        </p:nvSpPr>
        <p:spPr>
          <a:xfrm>
            <a:off x="2221385" y="4572008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53" name="Rounded Rectangle 20"/>
          <p:cNvSpPr/>
          <p:nvPr/>
        </p:nvSpPr>
        <p:spPr>
          <a:xfrm>
            <a:off x="5436095" y="4572008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D4</a:t>
            </a:r>
          </a:p>
        </p:txBody>
      </p:sp>
      <p:sp>
        <p:nvSpPr>
          <p:cNvPr id="54" name="Rounded Rectangle 21"/>
          <p:cNvSpPr/>
          <p:nvPr/>
        </p:nvSpPr>
        <p:spPr>
          <a:xfrm>
            <a:off x="1578443" y="5072074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C</a:t>
            </a:r>
            <a:r>
              <a:rPr lang="sr-Latn-C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6" name="Rounded Rectangle 22"/>
          <p:cNvSpPr/>
          <p:nvPr/>
        </p:nvSpPr>
        <p:spPr>
          <a:xfrm>
            <a:off x="6120266" y="5072074"/>
            <a:ext cx="1656184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D3</a:t>
            </a:r>
          </a:p>
        </p:txBody>
      </p:sp>
      <p:sp>
        <p:nvSpPr>
          <p:cNvPr id="77" name="Rounded Rectangle 23"/>
          <p:cNvSpPr/>
          <p:nvPr/>
        </p:nvSpPr>
        <p:spPr>
          <a:xfrm>
            <a:off x="1006939" y="5572140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C</a:t>
            </a:r>
            <a:r>
              <a:rPr lang="sr-Latn-C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8" name="Rounded Rectangle 24"/>
          <p:cNvSpPr/>
          <p:nvPr/>
        </p:nvSpPr>
        <p:spPr>
          <a:xfrm>
            <a:off x="6507665" y="5572140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D2</a:t>
            </a:r>
          </a:p>
        </p:txBody>
      </p:sp>
      <p:sp>
        <p:nvSpPr>
          <p:cNvPr id="79" name="Rounded Rectangle 25"/>
          <p:cNvSpPr/>
          <p:nvPr/>
        </p:nvSpPr>
        <p:spPr>
          <a:xfrm>
            <a:off x="363997" y="6072206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80" name="Rounded Rectangle 26"/>
          <p:cNvSpPr/>
          <p:nvPr/>
        </p:nvSpPr>
        <p:spPr>
          <a:xfrm>
            <a:off x="7007731" y="6072206"/>
            <a:ext cx="1697413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chemeClr val="tx1"/>
                </a:solidFill>
              </a:rPr>
              <a:t>D1</a:t>
            </a:r>
          </a:p>
        </p:txBody>
      </p:sp>
      <p:sp>
        <p:nvSpPr>
          <p:cNvPr id="81" name="Rounded Rectangle 27"/>
          <p:cNvSpPr/>
          <p:nvPr/>
        </p:nvSpPr>
        <p:spPr>
          <a:xfrm>
            <a:off x="1784174" y="2714620"/>
            <a:ext cx="2695891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rgbClr val="FF0000"/>
                </a:solidFill>
              </a:rPr>
              <a:t>KOLONA A</a:t>
            </a:r>
          </a:p>
        </p:txBody>
      </p:sp>
      <p:sp>
        <p:nvSpPr>
          <p:cNvPr id="82" name="Rounded Rectangle 28"/>
          <p:cNvSpPr/>
          <p:nvPr/>
        </p:nvSpPr>
        <p:spPr>
          <a:xfrm>
            <a:off x="4921489" y="2714620"/>
            <a:ext cx="2701848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rgbClr val="FF0000"/>
                </a:solidFill>
              </a:rPr>
              <a:t>KOLONA B</a:t>
            </a:r>
          </a:p>
        </p:txBody>
      </p:sp>
      <p:sp>
        <p:nvSpPr>
          <p:cNvPr id="83" name="Rounded Rectangle 29"/>
          <p:cNvSpPr/>
          <p:nvPr/>
        </p:nvSpPr>
        <p:spPr>
          <a:xfrm>
            <a:off x="1712736" y="4000504"/>
            <a:ext cx="2695891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rgbClr val="FF0000"/>
                </a:solidFill>
              </a:rPr>
              <a:t>KOLONA C</a:t>
            </a:r>
          </a:p>
        </p:txBody>
      </p:sp>
      <p:sp>
        <p:nvSpPr>
          <p:cNvPr id="84" name="Rounded Rectangle 30"/>
          <p:cNvSpPr/>
          <p:nvPr/>
        </p:nvSpPr>
        <p:spPr>
          <a:xfrm>
            <a:off x="4856008" y="4000504"/>
            <a:ext cx="2695891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rgbClr val="FF0000"/>
                </a:solidFill>
              </a:rPr>
              <a:t>KOLONA D</a:t>
            </a:r>
          </a:p>
        </p:txBody>
      </p:sp>
      <p:sp>
        <p:nvSpPr>
          <p:cNvPr id="85" name="Rounded Rectangle 31"/>
          <p:cNvSpPr/>
          <p:nvPr/>
        </p:nvSpPr>
        <p:spPr>
          <a:xfrm>
            <a:off x="1638974" y="3357562"/>
            <a:ext cx="6322339" cy="4286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dirty="0">
                <a:solidFill>
                  <a:srgbClr val="FF0000"/>
                </a:solidFill>
              </a:rPr>
              <a:t>KONAČNO REŠENJE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7c4e837e93913eb8daec911c87d1ff6d35e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48</Words>
  <Application>Microsoft Office PowerPoint</Application>
  <PresentationFormat>Пројекција на екрану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Коришћени фонтови</vt:lpstr>
      </vt:variant>
      <vt:variant>
        <vt:i4>2</vt:i4>
      </vt:variant>
      <vt:variant>
        <vt:lpstr>Тема</vt:lpstr>
      </vt:variant>
      <vt:variant>
        <vt:i4>1</vt:i4>
      </vt:variant>
      <vt:variant>
        <vt:lpstr>Наслови слајдова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презентација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</dc:creator>
  <cp:lastModifiedBy>Windows User</cp:lastModifiedBy>
  <cp:revision>16</cp:revision>
  <dcterms:created xsi:type="dcterms:W3CDTF">2012-12-20T12:50:31Z</dcterms:created>
  <dcterms:modified xsi:type="dcterms:W3CDTF">2014-12-23T13:16:35Z</dcterms:modified>
</cp:coreProperties>
</file>